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0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3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4FC6-5629-4047-9B8A-F72AB71D07E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F7A1-F404-4808-A51C-D2A861457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77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4FC6-5629-4047-9B8A-F72AB71D07E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F7A1-F404-4808-A51C-D2A861457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5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4FC6-5629-4047-9B8A-F72AB71D07E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F7A1-F404-4808-A51C-D2A861457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1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4FC6-5629-4047-9B8A-F72AB71D07E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F7A1-F404-4808-A51C-D2A861457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0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4FC6-5629-4047-9B8A-F72AB71D07E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F7A1-F404-4808-A51C-D2A861457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9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4FC6-5629-4047-9B8A-F72AB71D07E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F7A1-F404-4808-A51C-D2A861457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8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4FC6-5629-4047-9B8A-F72AB71D07E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F7A1-F404-4808-A51C-D2A861457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02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4FC6-5629-4047-9B8A-F72AB71D07E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F7A1-F404-4808-A51C-D2A861457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55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4FC6-5629-4047-9B8A-F72AB71D07E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F7A1-F404-4808-A51C-D2A861457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64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4FC6-5629-4047-9B8A-F72AB71D07E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F7A1-F404-4808-A51C-D2A861457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09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4FC6-5629-4047-9B8A-F72AB71D07E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3F7A1-F404-4808-A51C-D2A861457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072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74FC6-5629-4047-9B8A-F72AB71D07E2}" type="datetimeFigureOut">
              <a:rPr lang="en-US" smtClean="0"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3F7A1-F404-4808-A51C-D2A861457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8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antanandgupta.net/wp-content/uploads/2013/11/Setup-Script.zip" TargetMode="External"/><Relationship Id="rId2" Type="http://schemas.openxmlformats.org/officeDocument/2006/relationships/hyperlink" Target="http://www.microsoft.com/en-us/download/details.aspx?id=1663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microsoft.com/download/2/4/7/24733615-AA11-42E9-8883-E28CDCA88ED5/X16-42552VS2010UltimTrial1.is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microsoft.com/download/8/D/D/8DD7BDBA-CEF7-4D8E-8C16-D9F69527F909/ENU/x64/SQLManagementStudio_x64_ENU.ex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rosoft.com/en-us/download/details.aspx?id=2430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b">
            <a:normAutofit fontScale="90000"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+mn-lt"/>
              </a:rPr>
              <a:t>SharePoint 2010 Development Environment</a:t>
            </a:r>
            <a:endParaRPr lang="en-US" sz="6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 Guide to Setup SharePoint 2010 </a:t>
            </a:r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Development </a:t>
            </a:r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Environment on Windows 7 Machine</a:t>
            </a:r>
            <a:endParaRPr lang="en-US" sz="28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07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Development Environment Requirements</a:t>
            </a:r>
            <a:endParaRPr lang="en-US" b="1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SharePoint Server 2010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SharePoint Designer 2010 64Bit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Visual Studio 2010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SQL Management Studio 2010 Express</a:t>
            </a:r>
          </a:p>
        </p:txBody>
      </p:sp>
    </p:spTree>
    <p:extLst>
      <p:ext uri="{BB962C8B-B14F-4D97-AF65-F5344CB8AC3E}">
        <p14:creationId xmlns:p14="http://schemas.microsoft.com/office/powerpoint/2010/main" val="1926919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/>
              <a:t>Installing SharePoint Server </a:t>
            </a:r>
            <a:r>
              <a:rPr lang="en-US" b="1" dirty="0" smtClean="0"/>
              <a:t>2010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/>
              <a:t>(</a:t>
            </a:r>
            <a:r>
              <a:rPr lang="en-US" sz="2800" b="1" dirty="0" smtClean="0"/>
              <a:t>Standalone Server Installation)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Prepare Windows Machine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Check for the latest updates and patches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Obtaining SharePoint Installation Media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Download from following URL in case you don’t have the installation source with you.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hlinkClick r:id="rId2"/>
              </a:rPr>
              <a:t>http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://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hlinkClick r:id="rId2"/>
              </a:rPr>
              <a:t>www.microsoft.com/en-us/download/details.aspx?id=16631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Start Setup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Get the PS Script from:</a:t>
            </a:r>
            <a:b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www.anantanandgupta.net/wp-content/uploads/2013/11/Setup-Script.zip</a:t>
            </a:r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2258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Set Execution Policy for PowerShell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Set the execution policy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Unrestricted in case you have not done that already using the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following PowerShell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command in administrator mode.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Set-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ExecutionPolicy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ExecutionPolicy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Unrestricted</a:t>
            </a:r>
            <a:endParaRPr lang="en-US" dirty="0" smtClean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Start Setup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Run the script in the PowerShell as Administrator.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Configure SharePoint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Start the SharePoint Product Configuration Wizard and wait for its successful completion.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Create a new Web Application and Site Collection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Use SharePoint Central Administration to create a new Web Application</a:t>
            </a:r>
            <a: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/>
              <a:t>Installing SharePoint Server </a:t>
            </a:r>
            <a:r>
              <a:rPr lang="en-US" b="1" dirty="0" smtClean="0"/>
              <a:t>2010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/>
              <a:t>(</a:t>
            </a:r>
            <a:r>
              <a:rPr lang="en-US" sz="2800" b="1" dirty="0" smtClean="0"/>
              <a:t>Standalone Server Installation)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0014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/>
              <a:t>Installing Visual Studio 2010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Obtaining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Visual Studio 2010 Installation Media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Download the Trial Version of VS in case you don’t have the full version from the following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link:</a:t>
            </a:r>
            <a:b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download.microsoft.com/download/2/4/7/24733615-AA11-42E9-8883-E28CDCA88ED5/X16-42552VS2010UltimTrial1.iso</a:t>
            </a:r>
            <a:endParaRPr lang="en-US" sz="2000" dirty="0" smtClean="0"/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Extract the ISO  image file contents or mount to a virtual emulator or burn it to a DVD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Use the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standard installation process to install the application.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95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Obtaining SQL Server Management Studio Express 2012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Download the SQL Server Management Studio Express 2012 from the following link: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download.microsoft.com/download/8/D/D/8DD7BDBA-CEF7-4D8E-8C16-D9F69527F909/ENU/x64/SQLManagementStudio_x64_ENU.exe</a:t>
            </a:r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Install it using the standard installation process.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Configure SharePoint SQL Server Instance</a:t>
            </a:r>
          </a:p>
          <a:p>
            <a:pPr lvl="1"/>
            <a:r>
              <a:rPr lang="en-US" dirty="0" smtClean="0"/>
              <a:t>Setup the server to enable and allow system admin ‘</a:t>
            </a:r>
            <a:r>
              <a:rPr lang="en-US" dirty="0" err="1" smtClean="0"/>
              <a:t>sa</a:t>
            </a:r>
            <a:r>
              <a:rPr lang="en-US" dirty="0" smtClean="0"/>
              <a:t>’ login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/>
              <a:t>Installing SQL Management Studio Express</a:t>
            </a:r>
          </a:p>
        </p:txBody>
      </p:sp>
    </p:spTree>
    <p:extLst>
      <p:ext uri="{BB962C8B-B14F-4D97-AF65-F5344CB8AC3E}">
        <p14:creationId xmlns:p14="http://schemas.microsoft.com/office/powerpoint/2010/main" val="46280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Obtaining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SharePoint Designer 2010 64bit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Download the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SharePoint Designer from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following link: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www.microsoft.com/en-us/download/details.aspx?id=24309</a:t>
            </a:r>
            <a:endParaRPr lang="en-US" sz="2000" dirty="0" smtClean="0"/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Install the SharePoint Designer using standard installation process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Open the newly created Website in SharePoint Designer</a:t>
            </a:r>
            <a:endParaRPr lang="en-US" sz="32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/>
              <a:t>Installing SharePoint Designer 2010</a:t>
            </a:r>
          </a:p>
        </p:txBody>
      </p:sp>
    </p:spTree>
    <p:extLst>
      <p:ext uri="{BB962C8B-B14F-4D97-AF65-F5344CB8AC3E}">
        <p14:creationId xmlns:p14="http://schemas.microsoft.com/office/powerpoint/2010/main" val="963663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</TotalTime>
  <Words>92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Consolas</vt:lpstr>
      <vt:lpstr>Office Theme</vt:lpstr>
      <vt:lpstr>SharePoint 2010 Development Environment</vt:lpstr>
      <vt:lpstr>Development Environment Requirements</vt:lpstr>
      <vt:lpstr>Installing SharePoint Server 2010 (Standalone Server Installation)</vt:lpstr>
      <vt:lpstr>Installing SharePoint Server 2010 (Standalone Server Installation)</vt:lpstr>
      <vt:lpstr>Installing Visual Studio 2010</vt:lpstr>
      <vt:lpstr>Installing SQL Management Studio Express</vt:lpstr>
      <vt:lpstr>Installing SharePoint Designer 2010</vt:lpstr>
    </vt:vector>
  </TitlesOfParts>
  <Company>MindzGroup Technologies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SharePoint 2010</dc:title>
  <dc:creator>Anant Anand Gupta</dc:creator>
  <cp:lastModifiedBy>Anant Anand Gupta</cp:lastModifiedBy>
  <cp:revision>19</cp:revision>
  <dcterms:created xsi:type="dcterms:W3CDTF">2013-10-18T21:08:59Z</dcterms:created>
  <dcterms:modified xsi:type="dcterms:W3CDTF">2013-12-05T18:44:28Z</dcterms:modified>
</cp:coreProperties>
</file>